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60938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19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күндіз екпіні 15-18 м/с. Ауа температурасы түнде 1-3, күндіз 13-15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487166754"/>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24861</TotalTime>
  <Words>626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4720</cp:revision>
  <cp:lastPrinted>2021-07-01T03:56:27Z</cp:lastPrinted>
  <dcterms:created xsi:type="dcterms:W3CDTF">2018-03-27T06:03:00Z</dcterms:created>
  <dcterms:modified xsi:type="dcterms:W3CDTF">2026-05-18T06:18:39Z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